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94"/>
  </p:normalViewPr>
  <p:slideViewPr>
    <p:cSldViewPr snapToGrid="0">
      <p:cViewPr>
        <p:scale>
          <a:sx n="58" d="100"/>
          <a:sy n="58" d="100"/>
        </p:scale>
        <p:origin x="2704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CDB3-DEB5-A5E7-B9A5-24E827665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DD8C1-8DA0-B828-A53A-035A9E10C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FC315-85B4-9441-77BD-4D9D27CB2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8846-69DE-9F41-AE1C-2A23EA7C5F2F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1D297-ECC0-3606-D0A2-2F8CF9A6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9DCB2-CAEF-681E-D525-3859918A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0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4B8D-1173-1D75-4713-D235FE93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6B8DB0-E675-0038-4CF6-6BD6FC462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E5723-4521-AF83-32C3-90E9A9E1B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8846-69DE-9F41-AE1C-2A23EA7C5F2F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8ED1B-A429-0CD3-5DDF-E02FE269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0E7E0-65C3-6E9F-6000-A8F0D6F02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21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F4CDCF-DB23-A3CC-B097-892FC45E7C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25D8E0-3DD0-9D6A-2312-54883F74B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2F3A6-BB80-5414-4FE1-DBF9B71CE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8846-69DE-9F41-AE1C-2A23EA7C5F2F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B0B9D-5A85-A908-2F63-25DCE02CD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1247E-518D-21DD-E66D-CC32E041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56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D936D-C2C9-51B2-8321-CF3F920B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0CB80-B36C-6425-4778-4E9FF5C3B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B8B05-1822-455E-0312-337B15582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8846-69DE-9F41-AE1C-2A23EA7C5F2F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24DEF-ED6C-8790-F40B-C8AA933F4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6C307-13D5-A742-1BAC-FE2F409C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6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CC734-7639-3879-2838-297F67D7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8F599-E2EA-59C6-2B41-E9BA959D0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C4770-0EFF-B961-EC02-75F4D79F4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8846-69DE-9F41-AE1C-2A23EA7C5F2F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CBE18-A8CA-8581-DB45-C37934589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97C66-7D15-78E0-2C87-4F390632A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58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88BA-AA42-5929-1818-9CFFBDEEE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28A8B-C42D-B4AE-CC08-9681313F80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725D1-B178-059B-1637-1E4F02443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D84C1-F226-4E61-E4EC-5E6707318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8846-69DE-9F41-AE1C-2A23EA7C5F2F}" type="datetimeFigureOut">
              <a:rPr lang="en-US" smtClean="0"/>
              <a:t>10/3/24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4F828-BCA9-3D1B-2EB2-86A5AC57D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DCD89-A81E-BADC-A055-0708A8311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95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81C74-363F-38FC-9178-F17912109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73063-C7E5-776A-0312-BE3778D63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F6B64-B938-8D33-948E-BE74655E5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697B0-4EFA-7CB1-2070-B17BAE91E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F75C8-198F-73A0-4FBF-AAFC553D7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732EEB-C202-93C0-9F77-23B07EC66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8846-69DE-9F41-AE1C-2A23EA7C5F2F}" type="datetimeFigureOut">
              <a:rPr lang="en-US" smtClean="0"/>
              <a:t>10/3/24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411A0C-8A67-9822-B57B-4FB0DE587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A97F36-ABFC-B2BA-70D6-78ED9CCD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90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69CB-681D-D14C-2783-4062E2E15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1DEFB-E861-4130-2835-54D7C6A4F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8846-69DE-9F41-AE1C-2A23EA7C5F2F}" type="datetimeFigureOut">
              <a:rPr lang="en-US" smtClean="0"/>
              <a:t>10/3/24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60CB8-7C76-4440-C7A8-6E698C31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5F3AE-285B-6643-47AB-C69ED136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41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6CF5FE-5B77-9065-86DE-A19AF89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8846-69DE-9F41-AE1C-2A23EA7C5F2F}" type="datetimeFigureOut">
              <a:rPr lang="en-US" smtClean="0"/>
              <a:t>10/3/24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37BCA3-00DC-AC1C-5A4E-74932DCF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6230A-902B-82FF-F53A-5A4B05ED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C3F6C-D636-9CEC-FCF2-CC0643F1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0E2C0-480C-A249-51D0-993651E61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756A1-8BE8-9477-BC43-79D77AE31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50030-FF98-4042-0546-3F101017B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8846-69DE-9F41-AE1C-2A23EA7C5F2F}" type="datetimeFigureOut">
              <a:rPr lang="en-US" smtClean="0"/>
              <a:t>10/3/24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6A720-71F2-6AC1-A592-4960FABAB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56784-B87E-399C-50AC-AB56976F5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99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31F0C-9501-D896-68E5-9A70D2C24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F27FD5-048A-4462-3972-04B2F0E1E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9783A-5CFC-8D48-5095-ADB40F7B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166EE-57DF-9E31-54F5-42BE4422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8846-69DE-9F41-AE1C-2A23EA7C5F2F}" type="datetimeFigureOut">
              <a:rPr lang="en-US" smtClean="0"/>
              <a:t>10/3/24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8C4D9-9FC0-D827-AF4E-1556A81D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82311-6368-2C66-DFF6-8550C4B7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22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337982-C489-6771-EFCF-1AE1EE7FE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00B95-887E-EA69-D5F1-0ECC04245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DAC21-91AD-7B27-23E4-0B43B43A9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18846-69DE-9F41-AE1C-2A23EA7C5F2F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4C443-A2CD-4100-4B46-7079F2452E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0B82A-B777-0571-2344-CF15D2F7A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1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D4F2E37-33D1-C718-6F31-EA1F04BFB0BA}"/>
              </a:ext>
            </a:extLst>
          </p:cNvPr>
          <p:cNvGrpSpPr/>
          <p:nvPr/>
        </p:nvGrpSpPr>
        <p:grpSpPr>
          <a:xfrm>
            <a:off x="-3241332" y="1609343"/>
            <a:ext cx="16723672" cy="3294712"/>
            <a:chOff x="-3241332" y="1609343"/>
            <a:chExt cx="16723672" cy="3294712"/>
          </a:xfrm>
        </p:grpSpPr>
        <p:pic>
          <p:nvPicPr>
            <p:cNvPr id="5" name="Picture 4" descr="A couple of people wearing white clothing&#10;&#10;Description automatically generated">
              <a:extLst>
                <a:ext uri="{FF2B5EF4-FFF2-40B4-BE49-F238E27FC236}">
                  <a16:creationId xmlns:a16="http://schemas.microsoft.com/office/drawing/2014/main" id="{4A9BF127-28B5-7493-0EC0-29D2A7E4A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241332" y="1609344"/>
              <a:ext cx="4940704" cy="3291840"/>
            </a:xfrm>
            <a:prstGeom prst="rect">
              <a:avLst/>
            </a:prstGeom>
          </p:spPr>
        </p:pic>
        <p:pic>
          <p:nvPicPr>
            <p:cNvPr id="7" name="Picture 6" descr="A robot holding a container&#10;&#10;Description automatically generated with medium confidence">
              <a:extLst>
                <a:ext uri="{FF2B5EF4-FFF2-40B4-BE49-F238E27FC236}">
                  <a16:creationId xmlns:a16="http://schemas.microsoft.com/office/drawing/2014/main" id="{DCFFBFA6-9BEB-D6D5-556F-43375BB14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9372" y="1609345"/>
              <a:ext cx="4929098" cy="32918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81CED1-0276-FA01-B0F7-068753A33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85" t="2442" r="2016" b="7697"/>
            <a:stretch/>
          </p:blipFill>
          <p:spPr>
            <a:xfrm>
              <a:off x="6542960" y="1609344"/>
              <a:ext cx="3469690" cy="32918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B6BC9E-AD59-EC03-4813-04177A502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860"/>
            <a:stretch/>
          </p:blipFill>
          <p:spPr>
            <a:xfrm>
              <a:off x="10012650" y="1609343"/>
              <a:ext cx="3469690" cy="3294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932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A wide and short illustration depicting human-robot interaction featuring a robot arm. The scene shows a human interacting with a robotic arm in a collaborative setting, such as adjusting the arm's position, handing it an object, or working together on a task. The robot arm should be detailed, with joints and sensors, and the human should be engaged in a clear interaction with the arm. The background should resemble a neutral or workbench-like setting, emphasizing the interaction between the human and the robot arm, with the scene spread across a wide view.">
            <a:extLst>
              <a:ext uri="{FF2B5EF4-FFF2-40B4-BE49-F238E27FC236}">
                <a16:creationId xmlns:a16="http://schemas.microsoft.com/office/drawing/2014/main" id="{26BC005D-137D-0883-D8AB-F4FCD0ABC5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250" y="1938092"/>
            <a:ext cx="8609838" cy="491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0FF9E7-7A90-C9E0-EACB-30FB3C0F1CAA}"/>
              </a:ext>
            </a:extLst>
          </p:cNvPr>
          <p:cNvGrpSpPr/>
          <p:nvPr/>
        </p:nvGrpSpPr>
        <p:grpSpPr>
          <a:xfrm>
            <a:off x="0" y="1643788"/>
            <a:ext cx="11525251" cy="2276145"/>
            <a:chOff x="0" y="1643788"/>
            <a:chExt cx="11525251" cy="2276145"/>
          </a:xfrm>
        </p:grpSpPr>
        <p:pic>
          <p:nvPicPr>
            <p:cNvPr id="4" name="Picture 3" descr="A collage of a city&#10;&#10;Description automatically generated">
              <a:extLst>
                <a:ext uri="{FF2B5EF4-FFF2-40B4-BE49-F238E27FC236}">
                  <a16:creationId xmlns:a16="http://schemas.microsoft.com/office/drawing/2014/main" id="{7EFC9B27-4B4C-E5EB-E551-CA8505AE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43788"/>
              <a:ext cx="7772400" cy="2276144"/>
            </a:xfrm>
            <a:prstGeom prst="rect">
              <a:avLst/>
            </a:prstGeom>
          </p:spPr>
        </p:pic>
        <p:pic>
          <p:nvPicPr>
            <p:cNvPr id="2054" name="Picture 6" descr="Stage 5 in the 6 stages of HRC">
              <a:extLst>
                <a:ext uri="{FF2B5EF4-FFF2-40B4-BE49-F238E27FC236}">
                  <a16:creationId xmlns:a16="http://schemas.microsoft.com/office/drawing/2014/main" id="{43ECEAB7-697B-EC44-1BBA-512C291920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28"/>
            <a:stretch/>
          </p:blipFill>
          <p:spPr bwMode="auto">
            <a:xfrm>
              <a:off x="7772401" y="1643789"/>
              <a:ext cx="3752850" cy="2276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1173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31F6A6-9923-19F4-EC5E-21B26EC49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7343" y="-4093165"/>
            <a:ext cx="7772400" cy="32703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78350D-C0F0-0161-3A6F-C88003962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14" y="-3525229"/>
            <a:ext cx="5473722" cy="270241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D6AF028-9D7D-4981-7FEA-B3118E913A16}"/>
              </a:ext>
            </a:extLst>
          </p:cNvPr>
          <p:cNvGrpSpPr/>
          <p:nvPr/>
        </p:nvGrpSpPr>
        <p:grpSpPr>
          <a:xfrm>
            <a:off x="361650" y="2073632"/>
            <a:ext cx="11120520" cy="2707076"/>
            <a:chOff x="361650" y="2073632"/>
            <a:chExt cx="11120520" cy="270707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9E7B08-76CB-C6BC-AD15-22BE97B71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0878" y="2078290"/>
              <a:ext cx="5151292" cy="270241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A6F6D8-898F-FAF8-7C00-692CB109E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650" y="2073632"/>
              <a:ext cx="5535544" cy="2707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431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64451D6-0CD7-49D2-C77A-B494F0E3D936}"/>
              </a:ext>
            </a:extLst>
          </p:cNvPr>
          <p:cNvGrpSpPr/>
          <p:nvPr/>
        </p:nvGrpSpPr>
        <p:grpSpPr>
          <a:xfrm>
            <a:off x="397933" y="1784110"/>
            <a:ext cx="12043264" cy="2940290"/>
            <a:chOff x="397933" y="1784110"/>
            <a:chExt cx="12043264" cy="29402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AEEA0FB-6F46-C65A-46F7-341B202FC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933" y="1784110"/>
              <a:ext cx="4267106" cy="294029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B22F37-DA74-071A-805E-DC5E44557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7702" y="1784110"/>
              <a:ext cx="7183495" cy="2940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5646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87442B8-75BF-48D1-F415-B7FD90525813}"/>
              </a:ext>
            </a:extLst>
          </p:cNvPr>
          <p:cNvGrpSpPr/>
          <p:nvPr/>
        </p:nvGrpSpPr>
        <p:grpSpPr>
          <a:xfrm>
            <a:off x="-182880" y="1497983"/>
            <a:ext cx="13684283" cy="3134977"/>
            <a:chOff x="1521041" y="1437023"/>
            <a:chExt cx="13684283" cy="313497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2FADB0C-9A3E-25B7-C97E-3A214716F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5534" y="1437024"/>
              <a:ext cx="4564155" cy="313497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AE89AF-9925-840A-262A-21E19CA0B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1041" y="1437023"/>
              <a:ext cx="3665272" cy="313497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EA7955-BA52-FD7E-AE31-CD3FAF9D7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72569" y="1437023"/>
              <a:ext cx="5132755" cy="3134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349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FB21C8-6268-7F25-E7C4-EA6D4B93E69A}"/>
              </a:ext>
            </a:extLst>
          </p:cNvPr>
          <p:cNvGrpSpPr/>
          <p:nvPr/>
        </p:nvGrpSpPr>
        <p:grpSpPr>
          <a:xfrm>
            <a:off x="-638810" y="2436456"/>
            <a:ext cx="12419330" cy="2475759"/>
            <a:chOff x="-638810" y="2436456"/>
            <a:chExt cx="12419330" cy="247575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F8B50E3-0A8E-0785-0F78-EAF20A0F7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8120" y="2436456"/>
              <a:ext cx="7772400" cy="247276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260706-C1FE-1FC1-FCA8-A394D99D0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38810" y="2436456"/>
              <a:ext cx="4646930" cy="2475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072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9840458-454B-14B6-D088-B11DB1350ECD}"/>
              </a:ext>
            </a:extLst>
          </p:cNvPr>
          <p:cNvGrpSpPr/>
          <p:nvPr/>
        </p:nvGrpSpPr>
        <p:grpSpPr>
          <a:xfrm>
            <a:off x="179614" y="1891474"/>
            <a:ext cx="11576300" cy="2484485"/>
            <a:chOff x="1632857" y="1711860"/>
            <a:chExt cx="11576300" cy="248448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0D3A2FC-EB87-4CDB-064E-90EE25C94755}"/>
                </a:ext>
              </a:extLst>
            </p:cNvPr>
            <p:cNvGrpSpPr/>
            <p:nvPr/>
          </p:nvGrpSpPr>
          <p:grpSpPr>
            <a:xfrm>
              <a:off x="1632857" y="1711860"/>
              <a:ext cx="4971532" cy="2484485"/>
              <a:chOff x="1632857" y="1711860"/>
              <a:chExt cx="4971532" cy="248448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CFFF147-6458-D65B-5D6F-E845EA28D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60925" y="1714129"/>
                <a:ext cx="2343464" cy="2480678"/>
              </a:xfrm>
              <a:prstGeom prst="rect">
                <a:avLst/>
              </a:prstGeom>
            </p:spPr>
          </p:pic>
          <p:pic>
            <p:nvPicPr>
              <p:cNvPr id="4" name="Picture 3" descr="A map of a city&#10;&#10;Description automatically generated with medium confidence">
                <a:extLst>
                  <a:ext uri="{FF2B5EF4-FFF2-40B4-BE49-F238E27FC236}">
                    <a16:creationId xmlns:a16="http://schemas.microsoft.com/office/drawing/2014/main" id="{2756450F-6140-7C4D-FD8C-95D62B059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2857" y="1711860"/>
                <a:ext cx="2514600" cy="2484485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31486A-5198-6C78-87C1-7CA77FA84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069" b="3093"/>
            <a:stretch/>
          </p:blipFill>
          <p:spPr>
            <a:xfrm>
              <a:off x="6624831" y="1711860"/>
              <a:ext cx="6584326" cy="2480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4804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Jiachen Li</dc:creator>
  <cp:lastModifiedBy>Jiachen Li</cp:lastModifiedBy>
  <cp:revision>4</cp:revision>
  <dcterms:created xsi:type="dcterms:W3CDTF">2024-08-12T01:53:55Z</dcterms:created>
  <dcterms:modified xsi:type="dcterms:W3CDTF">2024-10-03T17:52:35Z</dcterms:modified>
</cp:coreProperties>
</file>